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5" r:id="rId4"/>
    <p:sldId id="264" r:id="rId5"/>
    <p:sldId id="260" r:id="rId6"/>
    <p:sldId id="267" r:id="rId7"/>
    <p:sldId id="268" r:id="rId8"/>
    <p:sldId id="261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6" d="100"/>
          <a:sy n="56" d="100"/>
        </p:scale>
        <p:origin x="1637" y="6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800"/>
            <a:ext cx="11147004" cy="1430814"/>
          </a:xfrm>
        </p:spPr>
        <p:txBody>
          <a:bodyPr>
            <a:normAutofit fontScale="90000"/>
          </a:bodyPr>
          <a:lstStyle/>
          <a:p>
            <a:r>
              <a:rPr lang="en-US" dirty="0"/>
              <a:t>Climate Knowledge Hunt Hackathon Summer Edition 2023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6241" t="19123" r="16753" b="13454"/>
          <a:stretch/>
        </p:blipFill>
        <p:spPr>
          <a:xfrm>
            <a:off x="1748584" y="2430800"/>
            <a:ext cx="7464490" cy="367458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TextBox 4"/>
          <p:cNvSpPr txBox="1"/>
          <p:nvPr/>
        </p:nvSpPr>
        <p:spPr>
          <a:xfrm>
            <a:off x="9638096" y="3944927"/>
            <a:ext cx="25539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GROUP-IV 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21744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1766" t="8585" r="378" b="38769"/>
          <a:stretch/>
        </p:blipFill>
        <p:spPr>
          <a:xfrm>
            <a:off x="5281684" y="150126"/>
            <a:ext cx="6910316" cy="33821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3329" t="59558" r="44302" b="9304"/>
          <a:stretch/>
        </p:blipFill>
        <p:spPr>
          <a:xfrm>
            <a:off x="382137" y="3797067"/>
            <a:ext cx="5827594" cy="26416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54792" t="60412" r="817" b="6395"/>
          <a:stretch/>
        </p:blipFill>
        <p:spPr>
          <a:xfrm>
            <a:off x="6359857" y="3797068"/>
            <a:ext cx="5677468" cy="26416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502" t="11837" r="90279" b="76364"/>
          <a:stretch/>
        </p:blipFill>
        <p:spPr>
          <a:xfrm>
            <a:off x="95534" y="163774"/>
            <a:ext cx="5186150" cy="336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83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725" t="29254" r="30036" b="6468"/>
          <a:stretch/>
        </p:blipFill>
        <p:spPr>
          <a:xfrm>
            <a:off x="1583141" y="2033515"/>
            <a:ext cx="8134066" cy="458564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6493" t="7562" r="12015" b="51045"/>
          <a:stretch/>
        </p:blipFill>
        <p:spPr>
          <a:xfrm>
            <a:off x="955343" y="0"/>
            <a:ext cx="9935570" cy="184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12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701" r="38489" b="40819"/>
          <a:stretch/>
        </p:blipFill>
        <p:spPr>
          <a:xfrm>
            <a:off x="280733" y="4476467"/>
            <a:ext cx="3952803" cy="18970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7275" t="13334" r="25896" b="4877"/>
          <a:stretch/>
        </p:blipFill>
        <p:spPr>
          <a:xfrm>
            <a:off x="4435522" y="444822"/>
            <a:ext cx="7606352" cy="59286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8955" r="1156" b="4876"/>
          <a:stretch/>
        </p:blipFill>
        <p:spPr>
          <a:xfrm>
            <a:off x="451288" y="133696"/>
            <a:ext cx="3580262" cy="39333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14358" y="27296"/>
            <a:ext cx="53030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Wiki Base: Data Looks Like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3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492" t="32171" r="34291" b="11443"/>
          <a:stretch/>
        </p:blipFill>
        <p:spPr>
          <a:xfrm>
            <a:off x="128638" y="3799135"/>
            <a:ext cx="6149331" cy="28380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6043" t="37778" r="40028" b="17015"/>
          <a:stretch/>
        </p:blipFill>
        <p:spPr>
          <a:xfrm>
            <a:off x="6646460" y="805217"/>
            <a:ext cx="5036023" cy="2374711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5263" t="33852" r="7972" b="4055"/>
          <a:stretch/>
        </p:blipFill>
        <p:spPr>
          <a:xfrm>
            <a:off x="6605516" y="3790222"/>
            <a:ext cx="5076967" cy="24387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5373" t="8358" r="9664" b="5473"/>
          <a:stretch/>
        </p:blipFill>
        <p:spPr>
          <a:xfrm>
            <a:off x="0" y="0"/>
            <a:ext cx="6277969" cy="358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534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64" y="158212"/>
            <a:ext cx="11991871" cy="654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33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/>
        </p:nvPicPr>
        <p:blipFill rotWithShape="1">
          <a:blip r:embed="rId2"/>
          <a:srcRect l="4912" r="8668" b="13256"/>
          <a:stretch/>
        </p:blipFill>
        <p:spPr>
          <a:xfrm>
            <a:off x="177422" y="576618"/>
            <a:ext cx="11388959" cy="593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69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023364" y="-8157"/>
            <a:ext cx="6878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Python Script and GOOGLE </a:t>
            </a:r>
            <a:r>
              <a:rPr lang="en-US" sz="3200" b="1" dirty="0" err="1" smtClean="0"/>
              <a:t>Colab</a:t>
            </a:r>
            <a:endParaRPr lang="en-IN" sz="32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r="1045" b="35125"/>
          <a:stretch/>
        </p:blipFill>
        <p:spPr>
          <a:xfrm>
            <a:off x="504967" y="893177"/>
            <a:ext cx="11237300" cy="547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832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5526" y="2391304"/>
            <a:ext cx="8534400" cy="1507067"/>
          </a:xfrm>
        </p:spPr>
        <p:txBody>
          <a:bodyPr/>
          <a:lstStyle/>
          <a:p>
            <a:r>
              <a:rPr lang="en-US" dirty="0" smtClean="0"/>
              <a:t>Thank You </a:t>
            </a:r>
            <a:endParaRPr lang="en-IN" dirty="0"/>
          </a:p>
        </p:txBody>
      </p:sp>
      <p:sp>
        <p:nvSpPr>
          <p:cNvPr id="4" name="AutoShape 2" descr="Thank You Images - Free Download on Freepik"/>
          <p:cNvSpPr>
            <a:spLocks noChangeAspect="1" noChangeArrowheads="1"/>
          </p:cNvSpPr>
          <p:nvPr/>
        </p:nvSpPr>
        <p:spPr bwMode="auto">
          <a:xfrm>
            <a:off x="155575" y="-144463"/>
            <a:ext cx="5071518" cy="507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696824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</TotalTime>
  <Words>21</Words>
  <Application>Microsoft Office PowerPoint</Application>
  <PresentationFormat>Widescreen</PresentationFormat>
  <Paragraphs>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Slice</vt:lpstr>
      <vt:lpstr>Climate Knowledge Hunt Hackathon Summer Edition 2023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Climate Knowledge Hunt Hackathon Summer Edition 2023</dc:title>
  <dc:creator>Microsoft account</dc:creator>
  <cp:lastModifiedBy>Microsoft account</cp:lastModifiedBy>
  <cp:revision>10</cp:revision>
  <dcterms:created xsi:type="dcterms:W3CDTF">2023-05-19T10:28:49Z</dcterms:created>
  <dcterms:modified xsi:type="dcterms:W3CDTF">2023-05-19T12:41:10Z</dcterms:modified>
</cp:coreProperties>
</file>

<file path=docProps/thumbnail.jpeg>
</file>